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2"/>
  </p:notesMasterIdLst>
  <p:sldIdLst>
    <p:sldId id="256" r:id="rId2"/>
    <p:sldId id="262" r:id="rId3"/>
    <p:sldId id="272" r:id="rId4"/>
    <p:sldId id="263" r:id="rId5"/>
    <p:sldId id="260" r:id="rId6"/>
    <p:sldId id="265" r:id="rId7"/>
    <p:sldId id="266" r:id="rId8"/>
    <p:sldId id="264" r:id="rId9"/>
    <p:sldId id="268" r:id="rId10"/>
    <p:sldId id="267" r:id="rId11"/>
    <p:sldId id="269" r:id="rId12"/>
    <p:sldId id="261" r:id="rId13"/>
    <p:sldId id="280" r:id="rId14"/>
    <p:sldId id="281" r:id="rId15"/>
    <p:sldId id="275" r:id="rId16"/>
    <p:sldId id="277" r:id="rId17"/>
    <p:sldId id="278" r:id="rId18"/>
    <p:sldId id="279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700"/>
    <a:srgbClr val="979893"/>
    <a:srgbClr val="BEC3BF"/>
    <a:srgbClr val="BFC4C0"/>
    <a:srgbClr val="BF9000"/>
    <a:srgbClr val="2F6F9E"/>
    <a:srgbClr val="BCBCBD"/>
    <a:srgbClr val="075767"/>
    <a:srgbClr val="B0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0258-51C4-482B-9D22-6F3482B5310B}" v="415" dt="2021-02-23T18:58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56A3-F046-4467-9E38-7F574CECB9EE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91D0-E1FB-47B3-8E1E-C657E44F9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4A00-4FEF-4373-A1F7-2906EBD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0223C-9EFE-440C-87F8-170A2B8F5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A2E3-41A7-43B0-9B19-C750F5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66F6-A40A-4511-88C3-CFE7F8C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49D-612D-4D85-AF85-AC8D8723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0743-B2CF-4692-B689-FDB9D30D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6334-96C8-4606-B9CA-3F226F4DD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0452-2E81-4179-84AA-A89B7BB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2690-39FD-46F8-81E7-C2D9221E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2F9A-B5D9-4B5C-BFF9-9EA7B7C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E95-9069-4F85-A79A-22BBAE40E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BF23F-60CB-4894-AAA8-C461980A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3D66-9BBD-46DC-A0FF-220CDB5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E48C-3B52-44E5-AE71-7DEEF478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6860-D475-4BCE-B5CB-06D2E09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2EE-EB4A-4BAC-B80A-EA5E9FA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8B23-46C9-4C5C-9A99-4ADE743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635F-A056-4A3A-9F88-D77A527D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57354-2774-4438-9CB5-CBF048F0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996B-6086-4B2C-8C67-BD559D4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47C-5097-4A6B-B664-36DF3E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D920-56C6-4588-8656-874D2813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90C6-3403-409C-9F82-A0D529E4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63E-E505-4C96-9EEA-2DF1ECA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FD85-A961-4612-A5B1-795FB595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3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9F3-5D58-48EE-9AD7-BAF43C54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6035-2A9D-4B04-8B3F-6302AD3F0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490D6-5CA1-4554-A586-34B508C2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74E4-8730-4FD3-B8EE-EC4B70D7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7642B-C157-4DAB-B0BB-1FCD4BC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CD5C-AE7B-4217-A35E-AE7892CA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BCBF-6714-4676-AE28-8CA2B9CF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96A-B2E0-42EE-AA79-EC745EB8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05A35-2BDD-4BF9-A354-767325AE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4C3CC-AD0F-4FD9-9BBB-7307B3D2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9FE2-C18F-4E76-91D1-0B0EE895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F749C-13DC-47F1-AD0D-DDD3E3BC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C12EA-D506-4C94-AEFD-02F02EE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8D7E-EEA7-412A-BF31-DE7C0D05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3797-C8D2-40A4-B3A7-7CF617E9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0980-7470-450C-BD92-5F2C79A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B717-BC7A-45CD-8972-A2D2E01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9AD4-AEFC-452E-BB5F-1DE88FBF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729D2-77A3-479F-93D6-82FB845E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FAEB-D6DE-4F99-B41B-4167306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C0DE-A932-4143-BCC8-20F525F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F134-9FB2-493A-8737-4B1C536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7A8F-4F56-4AC3-9A71-169C744C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66D2-FB8A-48E3-A8BB-FEB216FD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0AA82-FE05-4237-B976-8A263B31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BE920-E9FF-485F-A638-DADAFF38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AB50-FE61-46D4-9AF8-9ADE57D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706-B1EB-49BF-B533-B99828B4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3DBDE-C2F1-48D7-AAF2-8EF4A7E6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CF228-AC49-46EB-9B88-8ED08EEE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B3021-35EE-42EA-B878-32664F0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07C1-CEA5-4C03-9842-652B8C9C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506C-B62E-4775-BF82-D8FD4724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2DCD9-9C99-464B-9523-1D5888B4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67A-A0F9-4065-8E05-E866A9FC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222A-D0E0-4F9E-A9C5-5CC22235D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96C4-A753-4337-8FBA-F321653AC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41A-E5C8-4840-A615-89F8B52AD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0340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86C3E-B50D-41A4-B39C-DBECC76D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294FD-38E5-452B-9D61-247E111103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076AAD-9F84-46A2-A90C-7A406176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939318"/>
            <a:ext cx="10930276" cy="5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122-C851-46B7-835D-83F088BE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Stories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5F5E-43B8-46C0-9C0F-D9AD589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# 1. EPIC - As an administrator, I want to be able to track my employees/student's attendance. </a:t>
            </a: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Responsive Webpage: As a user, I want a responsive website, so I can view the website on various devices(laptop, desktop, mobile devices).</a:t>
            </a: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3111-E010-4BD4-8304-102C4D35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AD1C62B1-07F3-420D-8ABF-E9BB69D1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966555"/>
            <a:ext cx="11123802" cy="5769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B1B9B8B-4042-4C20-8D62-868E4AE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15166"/>
            <a:ext cx="11199304" cy="5812805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08D1-2529-430C-851E-7D023AD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674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5CA95-A05D-4D9C-A221-FE13ADDC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F4FD475D-F476-4D26-A88D-091D99B7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920460"/>
            <a:ext cx="11174136" cy="5841067"/>
          </a:xfr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2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452255" y="3115889"/>
            <a:ext cx="5477540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Application Security </a:t>
            </a:r>
          </a:p>
        </p:txBody>
      </p:sp>
      <p:cxnSp>
        <p:nvCxnSpPr>
          <p:cNvPr id="73" name="Straight Connector 7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297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Application Security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2211C-B858-4FE8-A676-E1B97C3DF3B1}"/>
              </a:ext>
            </a:extLst>
          </p:cNvPr>
          <p:cNvSpPr txBox="1"/>
          <p:nvPr/>
        </p:nvSpPr>
        <p:spPr>
          <a:xfrm>
            <a:off x="623924" y="1486327"/>
            <a:ext cx="6100354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Security Methods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SQL----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HTTPS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Pair</a:t>
            </a:r>
          </a:p>
        </p:txBody>
      </p:sp>
    </p:spTree>
    <p:extLst>
      <p:ext uri="{BB962C8B-B14F-4D97-AF65-F5344CB8AC3E}">
        <p14:creationId xmlns:p14="http://schemas.microsoft.com/office/powerpoint/2010/main" val="33393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2101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Backend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C03BB-67CD-46FD-9A9A-594B3B8DCEE9}"/>
              </a:ext>
            </a:extLst>
          </p:cNvPr>
          <p:cNvSpPr txBox="1"/>
          <p:nvPr/>
        </p:nvSpPr>
        <p:spPr>
          <a:xfrm>
            <a:off x="623924" y="445443"/>
            <a:ext cx="4672584" cy="83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Front End Security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5E9C4C-EB09-43E0-A61C-790E90E9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" r="-1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555" y="6056813"/>
            <a:ext cx="779124" cy="71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C256A-0504-4789-A00E-716D878210AA}"/>
              </a:ext>
            </a:extLst>
          </p:cNvPr>
          <p:cNvSpPr txBox="1"/>
          <p:nvPr/>
        </p:nvSpPr>
        <p:spPr>
          <a:xfrm>
            <a:off x="488373" y="1745673"/>
            <a:ext cx="461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Security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XXS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DNSSEC signings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24A-18BD-44C6-8EED-1FFD4C7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5" y="1662277"/>
            <a:ext cx="4400549" cy="1766723"/>
          </a:xfrm>
        </p:spPr>
        <p:txBody>
          <a:bodyPr anchor="b"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2F6F9E"/>
                  </a:solidFill>
                </a:ln>
                <a:solidFill>
                  <a:schemeClr val="bg1"/>
                </a:solidFill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Live Demo</a:t>
            </a:r>
            <a:r>
              <a:rPr lang="en-US" sz="8800" dirty="0">
                <a:ln>
                  <a:solidFill>
                    <a:srgbClr val="2F6F9E"/>
                  </a:solidFill>
                </a:ln>
                <a:effectLst>
                  <a:glow rad="50800">
                    <a:srgbClr val="BCBCBD">
                      <a:alpha val="70000"/>
                    </a:srgbClr>
                  </a:glow>
                  <a:outerShdw dist="12700" dir="6600000" sx="99000" sy="99000" algn="ctr" rotWithShape="0">
                    <a:srgbClr val="2F6F9E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F5D28D-9B32-4724-9569-9E0A4BDF8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5236" b="-1"/>
          <a:stretch/>
        </p:blipFill>
        <p:spPr>
          <a:xfrm>
            <a:off x="5632355" y="11"/>
            <a:ext cx="6559645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68FD-ED66-4730-9CF1-2435B0E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r="23734" b="-2"/>
          <a:stretch/>
        </p:blipFill>
        <p:spPr>
          <a:xfrm>
            <a:off x="8240233" y="685805"/>
            <a:ext cx="3271284" cy="5486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0B34C1-6EDB-465E-B50C-64985863447B}"/>
              </a:ext>
            </a:extLst>
          </p:cNvPr>
          <p:cNvSpPr/>
          <p:nvPr/>
        </p:nvSpPr>
        <p:spPr>
          <a:xfrm>
            <a:off x="523549" y="685800"/>
            <a:ext cx="3271283" cy="5486398"/>
          </a:xfrm>
          <a:prstGeom prst="rect">
            <a:avLst/>
          </a:prstGeom>
          <a:solidFill>
            <a:srgbClr val="979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D568-71B8-4D9B-96CD-4FAD966D8F20}"/>
              </a:ext>
            </a:extLst>
          </p:cNvPr>
          <p:cNvSpPr txBox="1"/>
          <p:nvPr/>
        </p:nvSpPr>
        <p:spPr>
          <a:xfrm>
            <a:off x="8758839" y="844032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Anthony Orengo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229A-CEDC-48AD-9547-196CBA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93094" l="9391" r="97516">
                        <a14:foregroundMark x1="79491" y1="83199" x2="79491" y2="83199"/>
                        <a14:foregroundMark x1="83611" y1="91922" x2="97546" y2="93094"/>
                        <a14:foregroundMark x1="99515" y1="87278" x2="88155" y2="74233"/>
                        <a14:foregroundMark x1="88155" y1="74233" x2="83611" y2="57553"/>
                        <a14:foregroundMark x1="83611" y1="57553" x2="79430" y2="24192"/>
                        <a14:foregroundMark x1="79430" y1="24192" x2="70948" y2="12278"/>
                        <a14:foregroundMark x1="70948" y1="12278" x2="68828" y2="5735"/>
                        <a14:foregroundMark x1="94517" y1="54766" x2="99515" y2="16397"/>
                        <a14:foregroundMark x1="99515" y1="16397" x2="96274" y2="1333"/>
                        <a14:foregroundMark x1="96274" y1="1333" x2="79703" y2="808"/>
                        <a14:foregroundMark x1="79703" y1="808" x2="87882" y2="14943"/>
                        <a14:foregroundMark x1="87882" y1="14943" x2="92366" y2="32270"/>
                        <a14:foregroundMark x1="92366" y1="32270" x2="90367" y2="45194"/>
                        <a14:foregroundMark x1="91881" y1="61430" x2="91881" y2="61430"/>
                        <a14:foregroundMark x1="9391" y1="51858" x2="9391" y2="51858"/>
                        <a14:backgroundMark x1="39473" y1="26737" x2="39473" y2="26737"/>
                        <a14:backgroundMark x1="43896" y1="30735" x2="43896" y2="30735"/>
                        <a14:backgroundMark x1="43896" y1="31018" x2="45471" y2="30614"/>
                        <a14:backgroundMark x1="42836" y1="31018" x2="43381" y2="30816"/>
                        <a14:backgroundMark x1="54741" y1="65428" x2="56074" y2="64742"/>
                        <a14:backgroundMark x1="52136" y1="66357" x2="52136" y2="66357"/>
                        <a14:backgroundMark x1="29597" y1="27221" x2="22569" y2="25727"/>
                        <a14:backgroundMark x1="21236" y1="26656" x2="19812" y2="27141"/>
                        <a14:backgroundMark x1="20267" y1="27746" x2="20267" y2="27746"/>
                        <a14:backgroundMark x1="49137" y1="31906" x2="48076" y2="31220"/>
                        <a14:backgroundMark x1="50015" y1="32633" x2="46955" y2="27827"/>
                        <a14:backgroundMark x1="51439" y1="27221" x2="52499" y2="26131"/>
                        <a14:backgroundMark x1="19025" y1="28433" x2="19812" y2="27746"/>
                        <a14:backgroundMark x1="32233" y1="24313" x2="32021" y2="24313"/>
                        <a14:backgroundMark x1="51772" y1="27544" x2="53075" y2="26696"/>
                        <a14:backgroundMark x1="49621" y1="46204" x2="49985" y2="4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05741" y="2170339"/>
            <a:ext cx="4570035" cy="3423347"/>
          </a:xfrm>
          <a:prstGeom prst="rect">
            <a:avLst/>
          </a:prstGeom>
          <a:solidFill>
            <a:srgbClr val="979893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DA8F-AE68-4B6D-AA0A-97424C4F1607}"/>
              </a:ext>
            </a:extLst>
          </p:cNvPr>
          <p:cNvSpPr txBox="1"/>
          <p:nvPr/>
        </p:nvSpPr>
        <p:spPr>
          <a:xfrm>
            <a:off x="1360927" y="844031"/>
            <a:ext cx="275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Jon 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C68470-BB22-4E16-9913-973CEE0B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81" y="2812932"/>
            <a:ext cx="3103966" cy="2838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29886-E0E3-4E2A-BEBA-C8077EE3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09ADCD-69D9-462B-B371-25759A343669}"/>
              </a:ext>
            </a:extLst>
          </p:cNvPr>
          <p:cNvSpPr txBox="1">
            <a:spLocks/>
          </p:cNvSpPr>
          <p:nvPr/>
        </p:nvSpPr>
        <p:spPr>
          <a:xfrm>
            <a:off x="3784695" y="685796"/>
            <a:ext cx="4445401" cy="212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C30A2-D008-48EE-8A6B-2D9F996EDB87}"/>
              </a:ext>
            </a:extLst>
          </p:cNvPr>
          <p:cNvSpPr/>
          <p:nvPr/>
        </p:nvSpPr>
        <p:spPr>
          <a:xfrm>
            <a:off x="369455" y="680633"/>
            <a:ext cx="222167" cy="5486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94D36C4F-EC43-41EF-9A8F-F59F8D97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5" r="1876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C336F-3CB0-44E7-A8E0-646830F3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3" y="3639204"/>
            <a:ext cx="1889940" cy="188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A00B4-ED90-4EB5-87BE-FA040340FB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54" y="3075278"/>
            <a:ext cx="3103966" cy="2838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820A7-AC6C-43BD-AC77-8CDE6A9BF82A}"/>
              </a:ext>
            </a:extLst>
          </p:cNvPr>
          <p:cNvSpPr txBox="1">
            <a:spLocks/>
          </p:cNvSpPr>
          <p:nvPr/>
        </p:nvSpPr>
        <p:spPr>
          <a:xfrm>
            <a:off x="4988687" y="408946"/>
            <a:ext cx="6974866" cy="2486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Questions?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10603C-B24A-4DBD-88EA-5B022B9FECF4}"/>
              </a:ext>
            </a:extLst>
          </p:cNvPr>
          <p:cNvSpPr txBox="1">
            <a:spLocks/>
          </p:cNvSpPr>
          <p:nvPr/>
        </p:nvSpPr>
        <p:spPr>
          <a:xfrm>
            <a:off x="6450380" y="6163771"/>
            <a:ext cx="4051479" cy="570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Created by: Jon King, Anthony Orengo</a:t>
            </a:r>
          </a:p>
        </p:txBody>
      </p:sp>
    </p:spTree>
    <p:extLst>
      <p:ext uri="{BB962C8B-B14F-4D97-AF65-F5344CB8AC3E}">
        <p14:creationId xmlns:p14="http://schemas.microsoft.com/office/powerpoint/2010/main" val="326160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C828-42B2-4BBE-A246-49522D3D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4B74B-98CE-4170-A1A1-F166A4D3D68E}"/>
              </a:ext>
            </a:extLst>
          </p:cNvPr>
          <p:cNvSpPr txBox="1">
            <a:spLocks/>
          </p:cNvSpPr>
          <p:nvPr/>
        </p:nvSpPr>
        <p:spPr>
          <a:xfrm>
            <a:off x="67869" y="1909418"/>
            <a:ext cx="4524218" cy="4342525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effectLst>
                  <a:glow>
                    <a:srgbClr val="2F6F9E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K&amp;O Personnel Management System is a web-based application that uses a database to access and store user data, so organizations can better track and monitor their employees.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D2EA18-5984-49B5-85C5-6B5E3F75894C}"/>
              </a:ext>
            </a:extLst>
          </p:cNvPr>
          <p:cNvSpPr txBox="1">
            <a:spLocks/>
          </p:cNvSpPr>
          <p:nvPr/>
        </p:nvSpPr>
        <p:spPr>
          <a:xfrm>
            <a:off x="71940" y="583855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About K&amp;O</a:t>
            </a:r>
          </a:p>
        </p:txBody>
      </p:sp>
    </p:spTree>
    <p:extLst>
      <p:ext uri="{BB962C8B-B14F-4D97-AF65-F5344CB8AC3E}">
        <p14:creationId xmlns:p14="http://schemas.microsoft.com/office/powerpoint/2010/main" val="9095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C58E3-124E-4851-81C7-34F5C196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0298D7-2ECD-4BCB-B411-CDFBB76FC6FD}"/>
              </a:ext>
            </a:extLst>
          </p:cNvPr>
          <p:cNvSpPr txBox="1">
            <a:spLocks/>
          </p:cNvSpPr>
          <p:nvPr/>
        </p:nvSpPr>
        <p:spPr>
          <a:xfrm>
            <a:off x="139331" y="2036893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“To create a secure and reliable personnel management system for all organizations worldwide”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AA62F-543D-4DFD-B244-9895A5313F8B}"/>
              </a:ext>
            </a:extLst>
          </p:cNvPr>
          <p:cNvSpPr txBox="1">
            <a:spLocks/>
          </p:cNvSpPr>
          <p:nvPr/>
        </p:nvSpPr>
        <p:spPr>
          <a:xfrm>
            <a:off x="260158" y="694619"/>
            <a:ext cx="4452278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Mission</a:t>
            </a:r>
          </a:p>
        </p:txBody>
      </p:sp>
    </p:spTree>
    <p:extLst>
      <p:ext uri="{BB962C8B-B14F-4D97-AF65-F5344CB8AC3E}">
        <p14:creationId xmlns:p14="http://schemas.microsoft.com/office/powerpoint/2010/main" val="42942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9EC060-E353-4727-A6D3-4E660B83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69A526-2717-492A-8EB9-7D4D0C1863C9}"/>
              </a:ext>
            </a:extLst>
          </p:cNvPr>
          <p:cNvSpPr txBox="1">
            <a:spLocks/>
          </p:cNvSpPr>
          <p:nvPr/>
        </p:nvSpPr>
        <p:spPr>
          <a:xfrm>
            <a:off x="116959" y="2063477"/>
            <a:ext cx="4635794" cy="2402197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“Efficient and reliable tracking system  for all organizations big &amp; small”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98F65-9575-4BFC-A5AA-798C89E90BCE}"/>
              </a:ext>
            </a:extLst>
          </p:cNvPr>
          <p:cNvSpPr txBox="1">
            <a:spLocks/>
          </p:cNvSpPr>
          <p:nvPr/>
        </p:nvSpPr>
        <p:spPr>
          <a:xfrm>
            <a:off x="374151" y="631587"/>
            <a:ext cx="4224291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K&amp;O Vision</a:t>
            </a:r>
          </a:p>
        </p:txBody>
      </p:sp>
    </p:spTree>
    <p:extLst>
      <p:ext uri="{BB962C8B-B14F-4D97-AF65-F5344CB8AC3E}">
        <p14:creationId xmlns:p14="http://schemas.microsoft.com/office/powerpoint/2010/main" val="32115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80DA8-DB83-4541-93CA-A9D84BAD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02645-204F-4208-9F89-C41A5E41F625}"/>
              </a:ext>
            </a:extLst>
          </p:cNvPr>
          <p:cNvSpPr txBox="1">
            <a:spLocks/>
          </p:cNvSpPr>
          <p:nvPr/>
        </p:nvSpPr>
        <p:spPr>
          <a:xfrm>
            <a:off x="260158" y="2081839"/>
            <a:ext cx="4452278" cy="3721394"/>
          </a:xfrm>
          <a:prstGeom prst="rect">
            <a:avLst/>
          </a:prstGeo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Personnel Management Record Keeping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Employee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145CB9-32C7-4E90-BFC9-E9D72EBEA639}"/>
              </a:ext>
            </a:extLst>
          </p:cNvPr>
          <p:cNvSpPr txBox="1">
            <a:spLocks/>
          </p:cNvSpPr>
          <p:nvPr/>
        </p:nvSpPr>
        <p:spPr>
          <a:xfrm>
            <a:off x="99822" y="601587"/>
            <a:ext cx="4772950" cy="1325563"/>
          </a:xfrm>
          <a:prstGeom prst="rect">
            <a:avLst/>
          </a:prstGeom>
          <a:effectLst>
            <a:glow rad="127000">
              <a:srgbClr val="BF9000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040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F36C-5A7C-4F5D-977B-93D02300D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020187"/>
            <a:ext cx="4452278" cy="3721394"/>
          </a:xfrm>
          <a:noFill/>
          <a:effectLst>
            <a:glow rad="50800">
              <a:srgbClr val="B0B0B1"/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effectLst>
                  <a:glow>
                    <a:srgbClr val="B0B0B1"/>
                  </a:glow>
                  <a:outerShdw dist="50800" dir="6600000" sx="99000" sy="99000" algn="ctr" rotWithShape="0">
                    <a:schemeClr val="tx1">
                      <a:alpha val="9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Create a personnel management system that tracks employee in and out times by use of a barcode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ECD5-3A4B-4515-82F4-09BADA66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4EB5-D004-41AA-980F-3750DA37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A56A0F-D16F-4D5C-8192-BA56A89C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" y="567144"/>
            <a:ext cx="4772950" cy="1325563"/>
          </a:xfrm>
          <a:effectLst>
            <a:glow rad="127000">
              <a:srgbClr val="BF9000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glow rad="50800">
                    <a:srgbClr val="BF9000">
                      <a:alpha val="70000"/>
                    </a:srgbClr>
                  </a:glow>
                  <a:outerShdw blurRad="88900" dist="50800" dir="5400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416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D2564C6-8334-4445-BE93-87F53E7D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5" b="-1"/>
          <a:stretch/>
        </p:blipFill>
        <p:spPr>
          <a:xfrm>
            <a:off x="0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C8B0E-1D97-485A-8FEC-15CE28E7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" b="-3"/>
          <a:stretch/>
        </p:blipFill>
        <p:spPr>
          <a:xfrm>
            <a:off x="6326372" y="1169077"/>
            <a:ext cx="5472224" cy="615174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717079" y="6423763"/>
            <a:ext cx="474921" cy="4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AF2403-8D8C-4816-A46F-820F2DC8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876" y="6145619"/>
            <a:ext cx="779124" cy="712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2E5BB7-221E-4EC9-9FF7-B920B2372161}"/>
              </a:ext>
            </a:extLst>
          </p:cNvPr>
          <p:cNvSpPr txBox="1">
            <a:spLocks/>
          </p:cNvSpPr>
          <p:nvPr/>
        </p:nvSpPr>
        <p:spPr>
          <a:xfrm>
            <a:off x="6326372" y="106893"/>
            <a:ext cx="5865628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512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E10B27-3C63-42A3-969F-332DE902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29" y="42530"/>
            <a:ext cx="12192000" cy="681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8B06-4F0D-4F73-A97C-3CA6EB1B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8" b="93066" l="10000" r="90000">
                        <a14:foregroundMark x1="53577" y1="9051" x2="53577" y2="9051"/>
                        <a14:foregroundMark x1="47518" y1="93066" x2="47518" y2="9306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" y="4968060"/>
            <a:ext cx="1889940" cy="18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5211-D359-49CB-8A24-2E01718B76CC}"/>
              </a:ext>
            </a:extLst>
          </p:cNvPr>
          <p:cNvSpPr txBox="1"/>
          <p:nvPr/>
        </p:nvSpPr>
        <p:spPr>
          <a:xfrm>
            <a:off x="4490484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Software Technologies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E6E2-BAB9-4763-AE6A-82A0787035ED}"/>
              </a:ext>
            </a:extLst>
          </p:cNvPr>
          <p:cNvSpPr txBox="1"/>
          <p:nvPr/>
        </p:nvSpPr>
        <p:spPr>
          <a:xfrm>
            <a:off x="259559" y="1605208"/>
            <a:ext cx="4912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Hardware Technologies</a:t>
            </a:r>
            <a:r>
              <a:rPr lang="en-US" sz="3600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E29A-6AAC-4076-B082-54AEC76BBE89}"/>
              </a:ext>
            </a:extLst>
          </p:cNvPr>
          <p:cNvSpPr txBox="1"/>
          <p:nvPr/>
        </p:nvSpPr>
        <p:spPr>
          <a:xfrm>
            <a:off x="305389" y="2140969"/>
            <a:ext cx="419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Laptop with suitable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Projector with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Realinn RL6200 Barcode Scanner</a:t>
            </a:r>
            <a:endParaRPr lang="en-US" dirty="0">
              <a:effectLst>
                <a:glow rad="25400">
                  <a:srgbClr val="2F6F9E">
                    <a:alpha val="25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B3CA5-A056-4008-B106-47CA94F53C06}"/>
              </a:ext>
            </a:extLst>
          </p:cNvPr>
          <p:cNvSpPr txBox="1"/>
          <p:nvPr/>
        </p:nvSpPr>
        <p:spPr>
          <a:xfrm>
            <a:off x="9186308" y="2166797"/>
            <a:ext cx="2376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Java,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Javascript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AD50B-004C-4367-9FEF-64F6AEAB2776}"/>
              </a:ext>
            </a:extLst>
          </p:cNvPr>
          <p:cNvSpPr txBox="1"/>
          <p:nvPr/>
        </p:nvSpPr>
        <p:spPr>
          <a:xfrm>
            <a:off x="4747591" y="2149358"/>
            <a:ext cx="4317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Java Netbeans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SQL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MySQL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AWS(Elastic Beanstalk/Route 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Paint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Adobe 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5400">
                    <a:srgbClr val="2F6F9E">
                      <a:alpha val="25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Free Logo Design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831434-5296-402F-AE98-0ED3B6027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8832" y="6031646"/>
            <a:ext cx="779124" cy="71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03F2-972D-46A5-B25A-E188C3F7DF0E}"/>
              </a:ext>
            </a:extLst>
          </p:cNvPr>
          <p:cNvSpPr txBox="1"/>
          <p:nvPr/>
        </p:nvSpPr>
        <p:spPr>
          <a:xfrm>
            <a:off x="8625567" y="1604411"/>
            <a:ext cx="441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25400">
                    <a:srgbClr val="B0B0B1">
                      <a:alpha val="70000"/>
                    </a:srgbClr>
                  </a:glow>
                  <a:outerShdw blurRad="50800" dist="50800" dir="5400000" algn="ctr" rotWithShape="0">
                    <a:srgbClr val="B0B0B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Coding Languages</a:t>
            </a:r>
            <a:endParaRPr lang="en-US" sz="3600" dirty="0">
              <a:effectLst>
                <a:glow rad="25400">
                  <a:srgbClr val="B0B0B1">
                    <a:alpha val="70000"/>
                  </a:srgbClr>
                </a:glow>
                <a:outerShdw blurRad="50800" dist="50800" dir="5400000" algn="ctr" rotWithShape="0">
                  <a:srgbClr val="B0B0B1"/>
                </a:outerShdw>
              </a:effectLst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526ED9-2E5D-4FBD-8A67-DEC4BCB6D144}"/>
              </a:ext>
            </a:extLst>
          </p:cNvPr>
          <p:cNvSpPr txBox="1">
            <a:spLocks/>
          </p:cNvSpPr>
          <p:nvPr/>
        </p:nvSpPr>
        <p:spPr>
          <a:xfrm>
            <a:off x="0" y="437550"/>
            <a:ext cx="12192000" cy="12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effectLst>
                  <a:glow rad="50800">
                    <a:schemeClr val="accent1">
                      <a:lumMod val="40000"/>
                      <a:lumOff val="60000"/>
                      <a:alpha val="70000"/>
                    </a:schemeClr>
                  </a:glow>
                  <a:outerShdw blurRad="63500" dist="50800" dir="6600000" sx="99000" sy="99000" algn="ctr" rotWithShape="0">
                    <a:schemeClr val="tx1"/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06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4" grpId="0"/>
      <p:bldP spid="45" grpId="0"/>
      <p:bldP spid="46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281</Words>
  <Application>Microsoft Office PowerPoint</Application>
  <PresentationFormat>Widescreen</PresentationFormat>
  <Paragraphs>66</Paragraphs>
  <Slides>20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User Stories Cont.</vt:lpstr>
      <vt:lpstr>Context Diagram</vt:lpstr>
      <vt:lpstr>User Sequence Diagram</vt:lpstr>
      <vt:lpstr>Admin Sequence Diagram</vt:lpstr>
      <vt:lpstr>PowerPoint Presentation</vt:lpstr>
      <vt:lpstr>PowerPoint Presentation</vt:lpstr>
      <vt:lpstr>PowerPoint Presentation</vt:lpstr>
      <vt:lpstr>PowerPoint Presentation</vt:lpstr>
      <vt:lpstr>Live Demo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Orengo</dc:creator>
  <cp:lastModifiedBy>Anthony Orengo</cp:lastModifiedBy>
  <cp:revision>13</cp:revision>
  <dcterms:created xsi:type="dcterms:W3CDTF">2021-03-03T13:58:43Z</dcterms:created>
  <dcterms:modified xsi:type="dcterms:W3CDTF">2021-03-06T23:37:52Z</dcterms:modified>
</cp:coreProperties>
</file>